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6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96D5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ED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EE7A8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E8EAED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