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Снимок места работы, а в подписи организация и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Поручения и работы по порядку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делал по неделям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Объём работы в числах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Навыки и выводы своими словами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Благодарность руководителю практики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практике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Место практики, автор, руководитель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B5CE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Где проходила практика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E9E9EB"/>
          </a:solidFill>
          <a:ln w="12700">
            <a:solidFill>
              <a:srgbClr val="6C6C6E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Снимок места работы, а в подписи организация и сроки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Какие задачи выполнял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шла работа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сделано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E9E9EB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9E9EB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9E9EB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E9E9EB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Чему научился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Готов ответить на вопросы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Благодарность руководителю практики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B5CE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Защита практики</dc:title>
  <dc:subject>PptxGenJS Presentation</dc:subject>
  <dc:creator>Импрезо</dc:creator>
  <cp:lastModifiedBy>Импрезо</cp:lastModifiedBy>
  <cp:revision>1</cp:revision>
  <dcterms:created xsi:type="dcterms:W3CDTF">2026-09-06T21:22:47Z</dcterms:created>
  <dcterms:modified xsi:type="dcterms:W3CDTF">2026-09-06T21:22:47Z</dcterms:modified>
</cp:coreProperties>
</file>