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места работы, а в подписи организация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Поручения и работы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делал по неделям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Объём работы в числах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Навыки и 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Благодарность руководителю практики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Отчёт по практике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Место практики, автор,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7170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Где проходила практика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71722"/>
          </a:solidFill>
          <a:ln w="12700">
            <a:solidFill>
              <a:srgbClr val="9A9AB0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Снимок места работы, а в подписи организация и сроки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Какие задачи выполнял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Что сделано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7170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Чему научился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Благодарность руководителю практики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7170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практики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