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8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8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1.xlsx"/></Relationships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0B5F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1111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B5CE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1111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C6C6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C6C6E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B5CE6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B5CE6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B5CE6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