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69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charts/_rels/chart69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9.xlsx"/></Relationships>
</file>

<file path=ppt/charts/chart6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A3B8EE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6213A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A3B8EE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A3B8EE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A3B8EE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2456D6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6213A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A6478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A647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Проблема, цель и что именно проверяли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Метод по шагам: что делали и в каком порядке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Результаты числами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Главная закономерность на графике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доказано, а что осталось за рамками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Контакты и благодарности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69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автор, научный руководитель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456D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Задача исследования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исследовали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3F5F9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2456D6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3F5F9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2456D6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3F5F9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2456D6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3F5F9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получилось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3F5F9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Данные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Главная закономерность на графике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Выводы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Готов ответить на вопросы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Контакты и благодарности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456D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проекта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