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71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charts/_rels/chart7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71.xlsx"/></Relationships>
</file>

<file path=ppt/charts/chart7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E2AB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C1B1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E2AB93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E2AB93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E2AB93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C2410C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C1B1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7716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7716A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Проблема, цель и что именно проверяли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Метод по шагам: что делали и в каком порядке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Результаты числами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Главная закономерность на графике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доказано, а что осталось за рамками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Контакты и благодарности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7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работы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Тема, автор, научный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410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Задача исследования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исследовали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C2410C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1EDE6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C2410C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1EDE6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C2410C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F1EDE6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получилось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Данные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Главная закономерность на графике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Выводы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РАБОТЫ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Готов ответить на вопросы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Контакты и благодарности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410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Защита проекта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