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charts/chart84.xml" ContentType="application/vnd.openxmlformats-officedocument.drawingml.chart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charts/_rels/chart84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84.xlsx"/></Relationships>
</file>

<file path=ppt/charts/chart8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Данные</c:v>
                </c:pt>
              </c:strCache>
            </c:strRef>
          </c:tx>
          <c:spPr>
            <a:solidFill>
              <a:srgbClr val="B1ABEA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171514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B1ABEA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B1ABEA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B1ABEA"/>
              </a:solidFill>
              <a:effectLst/>
            </c:spPr>
          </c:dPt>
          <c:dPt>
            <c:idx val="3"/>
            <c:invertIfNegative val="0"/>
            <c:bubble3D val="0"/>
            <c:spPr>
              <a:solidFill>
                <a:srgbClr val="4A3FD6"/>
              </a:solidFill>
              <a:effectLst/>
            </c:spPr>
          </c:dPt>
          <c:cat>
            <c:multiLvlStrRef>
              <c:f>Sheet1!$A$2:$A$5</c:f>
              <c:multiLvlStrCache>
                <c:ptCount val="4"/>
                <c:lvl>
                  <c:pt idx="0">
                    <c:v>Период 1</c:v>
                  </c:pt>
                  <c:pt idx="1">
                    <c:v>Период 2</c:v>
                  </c:pt>
                  <c:pt idx="2">
                    <c:v>Период 3</c:v>
                  </c:pt>
                  <c:pt idx="3">
                    <c:v>Период 4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35</c:v>
                </c:pt>
                <c:pt idx="2">
                  <c:v>50</c:v>
                </c:pt>
                <c:pt idx="3">
                  <c:v>65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171514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6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72706F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72706F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Проблема, цель и что именно проверяли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Метод по шагам: что делали и в каком порядке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Результаты числами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Главная закономерность на графике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доказано, а что осталось за рамками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Контакты и благодарности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84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Тема работы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Тема, автор, научный руководитель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4A3FD6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Задача исследования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4A3FD6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ТЕМА РАБОТЫ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06F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исследовали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EEEEEC"/>
          </a:solidFill>
          <a:ln/>
        </p:spPr>
      </p:sp>
      <p:sp>
        <p:nvSpPr>
          <p:cNvPr id="5" name="Text 2"/>
          <p:cNvSpPr/>
          <p:nvPr/>
        </p:nvSpPr>
        <p:spPr>
          <a:xfrm>
            <a:off x="102412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102412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Шаг 1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102412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3234690" y="3739896"/>
            <a:ext cx="228600" cy="201168"/>
          </a:xfrm>
          <a:prstGeom prst="rightArrow">
            <a:avLst/>
          </a:prstGeom>
          <a:solidFill>
            <a:srgbClr val="4A3FD6"/>
          </a:solidFill>
          <a:ln/>
        </p:spPr>
      </p:sp>
      <p:sp>
        <p:nvSpPr>
          <p:cNvPr id="9" name="Shape 6"/>
          <p:cNvSpPr/>
          <p:nvPr/>
        </p:nvSpPr>
        <p:spPr>
          <a:xfrm>
            <a:off x="355473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EEEEEC"/>
          </a:solidFill>
          <a:ln/>
        </p:spPr>
      </p:sp>
      <p:sp>
        <p:nvSpPr>
          <p:cNvPr id="10" name="Text 7"/>
          <p:cNvSpPr/>
          <p:nvPr/>
        </p:nvSpPr>
        <p:spPr>
          <a:xfrm>
            <a:off x="375589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375589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Шаг 2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375589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5966460" y="3739896"/>
            <a:ext cx="228600" cy="201168"/>
          </a:xfrm>
          <a:prstGeom prst="rightArrow">
            <a:avLst/>
          </a:prstGeom>
          <a:solidFill>
            <a:srgbClr val="4A3FD6"/>
          </a:solidFill>
          <a:ln/>
        </p:spPr>
      </p:sp>
      <p:sp>
        <p:nvSpPr>
          <p:cNvPr id="14" name="Shape 11"/>
          <p:cNvSpPr/>
          <p:nvPr/>
        </p:nvSpPr>
        <p:spPr>
          <a:xfrm>
            <a:off x="628650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EEEEEC"/>
          </a:solidFill>
          <a:ln/>
        </p:spPr>
      </p:sp>
      <p:sp>
        <p:nvSpPr>
          <p:cNvPr id="15" name="Text 12"/>
          <p:cNvSpPr/>
          <p:nvPr/>
        </p:nvSpPr>
        <p:spPr>
          <a:xfrm>
            <a:off x="648766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648766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Шаг 3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648766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18" name="Shape 15"/>
          <p:cNvSpPr/>
          <p:nvPr/>
        </p:nvSpPr>
        <p:spPr>
          <a:xfrm>
            <a:off x="8698230" y="3739896"/>
            <a:ext cx="228600" cy="201168"/>
          </a:xfrm>
          <a:prstGeom prst="rightArrow">
            <a:avLst/>
          </a:prstGeom>
          <a:solidFill>
            <a:srgbClr val="4A3FD6"/>
          </a:solidFill>
          <a:ln/>
        </p:spPr>
      </p:sp>
      <p:sp>
        <p:nvSpPr>
          <p:cNvPr id="19" name="Shape 16"/>
          <p:cNvSpPr/>
          <p:nvPr/>
        </p:nvSpPr>
        <p:spPr>
          <a:xfrm>
            <a:off x="901827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EEEEEC"/>
          </a:solidFill>
          <a:ln/>
        </p:spPr>
      </p:sp>
      <p:sp>
        <p:nvSpPr>
          <p:cNvPr id="20" name="Text 17"/>
          <p:cNvSpPr/>
          <p:nvPr/>
        </p:nvSpPr>
        <p:spPr>
          <a:xfrm>
            <a:off x="921943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921943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Шаг 4</a:t>
            </a:r>
            <a:endParaRPr lang="en-US" sz="1600" dirty="0"/>
          </a:p>
        </p:txBody>
      </p:sp>
      <p:sp>
        <p:nvSpPr>
          <p:cNvPr id="22" name="Text 19"/>
          <p:cNvSpPr/>
          <p:nvPr/>
        </p:nvSpPr>
        <p:spPr>
          <a:xfrm>
            <a:off x="921943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23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ТЕМА РАБОТЫ</a:t>
            </a:r>
            <a:endParaRPr lang="en-US" sz="900" dirty="0"/>
          </a:p>
        </p:txBody>
      </p:sp>
      <p:sp>
        <p:nvSpPr>
          <p:cNvPr id="24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 / 07</a:t>
            </a:r>
            <a:endParaRPr lang="en-US" sz="900" dirty="0"/>
          </a:p>
        </p:txBody>
      </p:sp>
      <p:sp>
        <p:nvSpPr>
          <p:cNvPr id="25" name="Shape 22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06F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получилось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EEEEEC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EEEEEC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EEEEEC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EEEEEC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ТЕМА РАБОТЫ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06F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Данные</a:t>
            </a:r>
            <a:endParaRPr lang="en-US" sz="30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822960" y="2286000"/>
          <a:ext cx="10515600" cy="32918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1"/>
          <p:cNvSpPr/>
          <p:nvPr/>
        </p:nvSpPr>
        <p:spPr>
          <a:xfrm>
            <a:off x="822960" y="553212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Главная закономерность на графике</a:t>
            </a:r>
            <a:endParaRPr lang="en-US" sz="13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ТЕМА РАБОТЫ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 / 07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06F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Выводы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4A3FD6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ТЕМА РАБОТЫ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06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06F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Готов ответить на вопросы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Контакты и благодарности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4A3FD6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BFAF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Защита проекта</dc:title>
  <dc:subject>PptxGenJS Presentation</dc:subject>
  <dc:creator>Импрезо</dc:creator>
  <cp:lastModifiedBy>Импрезо</cp:lastModifiedBy>
  <cp:revision>1</cp:revision>
  <dcterms:created xsi:type="dcterms:W3CDTF">2026-09-05T13:59:06Z</dcterms:created>
  <dcterms:modified xsi:type="dcterms:W3CDTF">2026-09-05T13:59:06Z</dcterms:modified>
</cp:coreProperties>
</file>