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80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8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0.xlsx"/></Relationships>
</file>

<file path=ppt/charts/chart8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66101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4262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Проблема, цель и что именно проверяли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Метод по шагам: что делали и в каком порядке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Результаты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Главная закономерность на графике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доказано, а что осталось за рамками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и благодарности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80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работы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автор, научный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Задача исследования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исследовали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F4262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F4262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F4262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получилось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426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Данные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Главная закономерность на графике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Выводы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и благодарности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проекта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