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74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7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4.xlsx"/></Relationships>
</file>

<file path=ppt/charts/chart7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2E4C7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8FAF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2E4C7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60A5FA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8FAF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4A3B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60A5FA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2172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