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2.xlsx"/></Relationships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36357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5F5F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63577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7170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5F5F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A9AB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7170F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7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7170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7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