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76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7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6.xlsx"/></Relationships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A8D5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01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F1FC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01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F6209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F620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Проблема, цель и что именно проверяли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Метод по шагам: что делали и в каком порядке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Результаты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Главная закономерность на графике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доказано, а что осталось за рамками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и благодарности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работы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автор, научный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Задача исследования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исследовали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0F1FC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0F1FC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0F1FC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получилось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F1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Данные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Главная закономерность на графике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Выводы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и благодарности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проекта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