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85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charts/_rels/chart85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85.xlsx"/></Relationships>
</file>

<file path=ppt/charts/chart8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94B8F2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101418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94B8F2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94B8F2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94B8F2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0057E0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101418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747779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747779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Проблема, цель и что именно проверяли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Метод по шагам: что делали и в каком порядке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Результаты числами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Главная закономерность на графике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доказано, а что осталось за рамками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Контакты и благодарности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85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работы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Тема, автор, научный руководитель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0057E0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Задача исследования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РАБОТЫ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исследовали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02412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102412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1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102412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3234690" y="3739896"/>
            <a:ext cx="228600" cy="201168"/>
          </a:xfrm>
          <a:prstGeom prst="rightArrow">
            <a:avLst/>
          </a:prstGeom>
          <a:solidFill>
            <a:srgbClr val="0057E0"/>
          </a:solidFill>
          <a:ln/>
        </p:spPr>
      </p:sp>
      <p:sp>
        <p:nvSpPr>
          <p:cNvPr id="9" name="Shape 6"/>
          <p:cNvSpPr/>
          <p:nvPr/>
        </p:nvSpPr>
        <p:spPr>
          <a:xfrm>
            <a:off x="355473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2F2F2"/>
          </a:solidFill>
          <a:ln/>
        </p:spPr>
      </p:sp>
      <p:sp>
        <p:nvSpPr>
          <p:cNvPr id="10" name="Text 7"/>
          <p:cNvSpPr/>
          <p:nvPr/>
        </p:nvSpPr>
        <p:spPr>
          <a:xfrm>
            <a:off x="375589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375589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2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375589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5966460" y="3739896"/>
            <a:ext cx="228600" cy="201168"/>
          </a:xfrm>
          <a:prstGeom prst="rightArrow">
            <a:avLst/>
          </a:prstGeom>
          <a:solidFill>
            <a:srgbClr val="0057E0"/>
          </a:solidFill>
          <a:ln/>
        </p:spPr>
      </p:sp>
      <p:sp>
        <p:nvSpPr>
          <p:cNvPr id="14" name="Shape 11"/>
          <p:cNvSpPr/>
          <p:nvPr/>
        </p:nvSpPr>
        <p:spPr>
          <a:xfrm>
            <a:off x="628650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2F2F2"/>
          </a:solidFill>
          <a:ln/>
        </p:spPr>
      </p:sp>
      <p:sp>
        <p:nvSpPr>
          <p:cNvPr id="15" name="Text 12"/>
          <p:cNvSpPr/>
          <p:nvPr/>
        </p:nvSpPr>
        <p:spPr>
          <a:xfrm>
            <a:off x="648766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48766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3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648766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8698230" y="3739896"/>
            <a:ext cx="228600" cy="201168"/>
          </a:xfrm>
          <a:prstGeom prst="rightArrow">
            <a:avLst/>
          </a:prstGeom>
          <a:solidFill>
            <a:srgbClr val="0057E0"/>
          </a:solidFill>
          <a:ln/>
        </p:spPr>
      </p:sp>
      <p:sp>
        <p:nvSpPr>
          <p:cNvPr id="19" name="Shape 16"/>
          <p:cNvSpPr/>
          <p:nvPr/>
        </p:nvSpPr>
        <p:spPr>
          <a:xfrm>
            <a:off x="901827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2F2F2"/>
          </a:solidFill>
          <a:ln/>
        </p:spPr>
      </p:sp>
      <p:sp>
        <p:nvSpPr>
          <p:cNvPr id="20" name="Text 17"/>
          <p:cNvSpPr/>
          <p:nvPr/>
        </p:nvSpPr>
        <p:spPr>
          <a:xfrm>
            <a:off x="921943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921943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4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921943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23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РАБОТЫ</a:t>
            </a:r>
            <a:endParaRPr lang="en-US" sz="900" dirty="0"/>
          </a:p>
        </p:txBody>
      </p:sp>
      <p:sp>
        <p:nvSpPr>
          <p:cNvPr id="24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25" name="Shape 22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получилось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РАБОТЫ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Данные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Главная закономерность на графике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РАБОТЫ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Выводы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РАБОТЫ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Готов ответить на вопросы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Контакты и благодарности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0057E0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Защита проекта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