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70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7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0.xlsx"/></Relationships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9EB9F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01828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9EB9F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563EB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01828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708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6708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563EB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563EB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563EB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