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79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7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9.xlsx"/></Relationships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396D5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E8EAED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396D54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396D54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396D54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6EE7A8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E8EAED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E909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E9093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Проблема, цель и что именно проверяли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Метод по шагам: что делали и в каком порядке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Результаты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Главная закономерность на графике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доказано, а что осталось за рамками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и благодарности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работы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Тема, автор, научный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Задача исследования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исследовали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6EE7A8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E2023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6EE7A8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E2023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6EE7A8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E2023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получилось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Данные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Главная закономерность на графике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Выводы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Контакты и благодарности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проекта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